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32F4-1183-4AC8-83A0-8D2F00BA6A54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3D5-410E-4930-856A-31AFBA7F8E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81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32F4-1183-4AC8-83A0-8D2F00BA6A54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3D5-410E-4930-856A-31AFBA7F8E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0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32F4-1183-4AC8-83A0-8D2F00BA6A54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3D5-410E-4930-856A-31AFBA7F8E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5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32F4-1183-4AC8-83A0-8D2F00BA6A54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3D5-410E-4930-856A-31AFBA7F8E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06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32F4-1183-4AC8-83A0-8D2F00BA6A54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3D5-410E-4930-856A-31AFBA7F8E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9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32F4-1183-4AC8-83A0-8D2F00BA6A54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3D5-410E-4930-856A-31AFBA7F8E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79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32F4-1183-4AC8-83A0-8D2F00BA6A54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3D5-410E-4930-856A-31AFBA7F8E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37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32F4-1183-4AC8-83A0-8D2F00BA6A54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3D5-410E-4930-856A-31AFBA7F8E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8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32F4-1183-4AC8-83A0-8D2F00BA6A54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3D5-410E-4930-856A-31AFBA7F8E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66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32F4-1183-4AC8-83A0-8D2F00BA6A54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3D5-410E-4930-856A-31AFBA7F8E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68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32F4-1183-4AC8-83A0-8D2F00BA6A54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23D5-410E-4930-856A-31AFBA7F8E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37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532F4-1183-4AC8-83A0-8D2F00BA6A54}" type="datetimeFigureOut">
              <a:rPr lang="zh-TW" altLang="en-US" smtClean="0"/>
              <a:t>2018/3/16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523D5-410E-4930-856A-31AFBA7F8E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23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24433;&#29255;/05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hyperlink" Target="&#24433;&#29255;/06.mpg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&#24433;&#29255;/07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24433;&#29255;/08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4433;&#29255;/01.mp4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&#24433;&#29255;/02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24433;&#29255;/03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&#24433;&#29255;/04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19672" y="2924944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中年級防災教育課程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氣候變遷，不願面對的真相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032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51720" y="836615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氣候變遷下的連鎖反應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01745" y="1568445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颱風肆虐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因海面溫度上升，導致氣旋吸足海面能量，形成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颱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颶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風，颱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颶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風侵襲我們，往往導致重大傷亡。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65104"/>
            <a:ext cx="2556284" cy="143790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619672" y="5803013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卡崔娜颶風</a:t>
            </a:r>
            <a:endParaRPr lang="zh-TW" altLang="en-US" sz="1600" dirty="0"/>
          </a:p>
        </p:txBody>
      </p:sp>
      <p:pic>
        <p:nvPicPr>
          <p:cNvPr id="8" name="圖片 7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420888"/>
            <a:ext cx="3839321" cy="179680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220072" y="436510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莫拉克颱風</a:t>
            </a:r>
            <a:r>
              <a:rPr lang="en-US" altLang="zh-TW" sz="1600" dirty="0"/>
              <a:t>-</a:t>
            </a:r>
            <a:r>
              <a:rPr lang="zh-TW" altLang="en-US" sz="1600" dirty="0"/>
              <a:t>小林村滅村</a:t>
            </a:r>
          </a:p>
        </p:txBody>
      </p:sp>
    </p:spTree>
    <p:extLst>
      <p:ext uri="{BB962C8B-B14F-4D97-AF65-F5344CB8AC3E}">
        <p14:creationId xmlns:p14="http://schemas.microsoft.com/office/powerpoint/2010/main" val="38713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51720" y="836615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氣候變遷下的連鎖反應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01745" y="1568445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糧食危機：</a:t>
            </a:r>
            <a:endParaRPr lang="en-US" altLang="zh-TW" sz="24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根據科學家的推測，氣候變遷影響最嚴重是非洲大陸，在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2080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年後，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6000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9000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萬公頃的土地將荒廢，飢餓人口將達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8000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萬至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億人，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億人將面臨缺水的問題。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0025"/>
            <a:ext cx="2571750" cy="17716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39" y="3578622"/>
            <a:ext cx="1674590" cy="175870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86" y="357862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9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51720" y="836615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氣候變遷下的連鎖反應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0263"/>
            <a:ext cx="26341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疾病危機：</a:t>
            </a:r>
            <a:endParaRPr lang="en-US" altLang="zh-TW" sz="24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溫度及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水分對昆蟲、病媒傳染病有極大的影響，暖化可能造成病媒散布、縮短病原體發育的時間。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地球暖化會讓登革熱等靠蚊子傳播的疾病漸漸往高緯度國家散播，增加感染人口。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64904"/>
            <a:ext cx="5251851" cy="29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47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51720" y="836615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氣候變遷下的連鎖反應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1844824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氣溫上升的影響：</a:t>
            </a:r>
            <a:endParaRPr lang="en-US" altLang="zh-TW" sz="24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上升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度：北極圈將有半年處於無冰狀態，南大西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洋沿岸的居民會飽受颶風侵襲，美國西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部居民將面臨長期乾旱。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上升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度：冰河逐漸消失，北極熊努力求生，珊瑚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礁逐漸消失，全球海平面上升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公尺，地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中海周邊將受到熱浪侵襲長達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3-5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周。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上升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度：亞馬遜河流域消失，數千萬至數十億難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民從亞熱帶地區遷徙至中緯度地區避難。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010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51720" y="836615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氣候變遷下的連鎖反應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1844824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氣溫上升的影響：</a:t>
            </a:r>
            <a:endParaRPr lang="en-US" altLang="zh-TW" sz="24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上升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度：冰河消失，南極洲崩解，許多地方嚴重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缺水，海平面加速上升，淹沒沿海城市，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倫敦夏天溫度高達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度。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上升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度：不適合人類居住的地方增加，地下水乾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涸，人類文明瓦解，兩極均無冰存在，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海洋生物滅絕。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上升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度：滅亡。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2334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54580" y="2138148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全球氣候變遷危機已刻不容緩，雖然我們在這世上微不足道，但眾志成城也是一股不能忽略的力量，請大家一起攜手合作，節能減碳，一起守護我們的家園。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61910" y="4149080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hlinkClick r:id="rId2" action="ppaction://hlinkfile"/>
              </a:rPr>
              <a:t>還是這樣最漂亮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993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2232248" cy="223224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779912" y="1844824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生活在地球的萬物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間均規律的依循自然與平衡的法則，共存共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直到人類為了自身的便利，開始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破壞我們所居住的地球。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795081" y="490793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hlinkClick r:id="rId3" action="ppaction://hlinkfile"/>
              </a:rPr>
              <a:t>被破壞的地球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335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5899"/>
            <a:ext cx="2469617" cy="405964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200945" y="1125899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聯合國跨政府氣候變遷小組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(IPCC)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指出，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1880~2012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年間，地表溫度平均上升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0.85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度，海平面比以往上升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公分，冰川及極地冰層都在融化，正是地球暖化的明顯證據。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2150163" cy="40608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99592" y="53012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現在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55776" y="5273347"/>
            <a:ext cx="246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若不改善，</a:t>
            </a:r>
            <a:r>
              <a:rPr lang="en-US" altLang="zh-TW" dirty="0" smtClean="0"/>
              <a:t>50</a:t>
            </a:r>
            <a:r>
              <a:rPr lang="zh-TW" altLang="en-US" dirty="0" smtClean="0"/>
              <a:t>年之後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292080" y="48162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hlinkClick r:id="rId4" action="ppaction://hlinkfile"/>
              </a:rPr>
              <a:t>臺灣</a:t>
            </a:r>
            <a:r>
              <a:rPr lang="en-US" altLang="zh-TW" dirty="0" smtClean="0">
                <a:hlinkClick r:id="rId4" action="ppaction://hlinkfile"/>
              </a:rPr>
              <a:t>-</a:t>
            </a:r>
            <a:r>
              <a:rPr lang="zh-TW" altLang="en-US" dirty="0" smtClean="0">
                <a:hlinkClick r:id="rId4" action="ppaction://hlinkfile"/>
              </a:rPr>
              <a:t>洪水來臨前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511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83145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為何溫度一直在上升呢？溫室效應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997243" cy="453650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290072" y="1700808"/>
            <a:ext cx="353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溫室效應是一種自然現象，地球表面因為有溫室氣體的大氣層包覆，才能維持生物適合生存的溫度。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但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人類不斷排放大量的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溫室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氣體而破壞自然界平衡，導致地球溫度不斷上升，衍伸氣候變遷。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4893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83145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溫室氣體為何對氣候影響這麼大呢？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1556792"/>
            <a:ext cx="7344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溫室氣體有以下幾種：</a:t>
            </a:r>
            <a:endParaRPr lang="en-US" altLang="zh-TW" sz="24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氧化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亞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氮：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可活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120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年，對全球升溫貢獻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6%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燃燒、生產肥料、生物死亡後分解等所產生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甲    烷：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活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17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，對全球升溫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貢獻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15%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畜牧業、車輛排放、開採煤礦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等所產生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氟氯碳化物：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可活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，對全球升溫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貢獻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24%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冷氣、噴霧劑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等所產生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二氧化碳：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活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200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年，對全球升溫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貢獻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55%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水泥工業、石化工業、森林砍伐、火山爆發、車輛燃油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等所產生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822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75656" y="82093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懸浮微粒也會影響氣候變遷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3519" y="1772816"/>
            <a:ext cx="353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懸浮微粒是空氣中的微小顆粒，可產生冷卻作用，導致溫度下降。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例如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1991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年菲律賓皮納吐波火山爆發，產生大量懸浮微粒，讓全球平均溫度下降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0.5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度。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人類在工業化後，製造出許多懸浮微粒，除了影響人類健康外，也破壞全球溫度的平衡。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39" y="2204864"/>
            <a:ext cx="4032448" cy="268341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976651" y="501317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菲律賓皮納吐波火山爆發</a:t>
            </a:r>
          </a:p>
        </p:txBody>
      </p:sp>
    </p:spTree>
    <p:extLst>
      <p:ext uri="{BB962C8B-B14F-4D97-AF65-F5344CB8AC3E}">
        <p14:creationId xmlns:p14="http://schemas.microsoft.com/office/powerpoint/2010/main" val="418838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411760" y="820932"/>
            <a:ext cx="3928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全球熱平衡的改變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26423" y="1844824"/>
            <a:ext cx="24843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因人類大量排放溫室氣體，導致地球暖化，讓海平面上升，冰川融化。科學家預估，未來各地的降雨將有極端的改變，強降雨、風災及熱浪將產生，奪走無數生命。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67263"/>
            <a:ext cx="3804592" cy="2161008"/>
          </a:xfrm>
          <a:prstGeom prst="rect">
            <a:avLst/>
          </a:prstGeom>
        </p:spPr>
      </p:pic>
      <p:pic>
        <p:nvPicPr>
          <p:cNvPr id="7" name="圖片 6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19718"/>
            <a:ext cx="2803861" cy="200858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224464" y="3011406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西班牙，人群</a:t>
            </a:r>
            <a:endParaRPr lang="en-US" altLang="zh-TW" sz="1600" dirty="0" smtClean="0"/>
          </a:p>
          <a:p>
            <a:r>
              <a:rPr lang="zh-TW" altLang="en-US" sz="1600" dirty="0" smtClean="0"/>
              <a:t>擠爆</a:t>
            </a:r>
            <a:r>
              <a:rPr lang="zh-TW" altLang="en-US" sz="1600" dirty="0"/>
              <a:t>海灘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339764" y="5443527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義大利威尼斯飽受淹水之苦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09513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848347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冰川融化，改變海洋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的酸、鹼、鹽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4921230" cy="305983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508104" y="2204864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海洋有調節全球氣候的功能，因為冰川融化，許多淡水注入海洋，導致海洋鹽份降低，影響「溫鹽洋流」，甚至停止。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而氣溫上升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，海洋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無法吸收碳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，地球暖化將更嚴重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163963" y="527838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溫鹽環流的改變或停止將造成北半球氣溫急速下降。如電影「明天過後」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4246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15616" y="848347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極地海冰融解，全球氣候大當機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1844824"/>
            <a:ext cx="3024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極地的海冰就像空調一樣，能調節全球氣候。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海冰猶如一片鏡子，會反射太陽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光線，並吸收熱能；若海冰融化，太陽熱能直接由海面吸收，將導致海面溫度上升。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海冰融化後，除了影響洋流外，還會釋放北極區凍土層的溫室氣體，導致溫室效應更加嚴重。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24"/>
            <a:ext cx="3605980" cy="228815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93096"/>
            <a:ext cx="2097021" cy="157276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76070"/>
            <a:ext cx="2047714" cy="157276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324366" y="586586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以前的北極熊</a:t>
            </a:r>
            <a:endParaRPr lang="zh-TW" altLang="en-US" sz="16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927015" y="584805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現在的北極熊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22836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867</Words>
  <Application>Microsoft Office PowerPoint</Application>
  <PresentationFormat>如螢幕大小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26</cp:revision>
  <dcterms:created xsi:type="dcterms:W3CDTF">2018-03-15T06:23:25Z</dcterms:created>
  <dcterms:modified xsi:type="dcterms:W3CDTF">2018-03-16T06:45:32Z</dcterms:modified>
</cp:coreProperties>
</file>